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428" r:id="rId10"/>
    <p:sldId id="425" r:id="rId11"/>
    <p:sldId id="426" r:id="rId12"/>
    <p:sldId id="427" r:id="rId13"/>
    <p:sldId id="429" r:id="rId14"/>
    <p:sldId id="430" r:id="rId15"/>
    <p:sldId id="431" r:id="rId16"/>
    <p:sldId id="432" r:id="rId17"/>
    <p:sldId id="433" r:id="rId18"/>
    <p:sldId id="436" r:id="rId19"/>
    <p:sldId id="435" r:id="rId20"/>
    <p:sldId id="437" r:id="rId21"/>
    <p:sldId id="438" r:id="rId22"/>
    <p:sldId id="439" r:id="rId23"/>
    <p:sldId id="440" r:id="rId24"/>
    <p:sldId id="442" r:id="rId25"/>
    <p:sldId id="443" r:id="rId26"/>
    <p:sldId id="444" r:id="rId27"/>
    <p:sldId id="445" r:id="rId28"/>
    <p:sldId id="386" r:id="rId29"/>
    <p:sldId id="44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t>24-10-2019</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t>24-10-2019</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kaushalya.tec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p:txBody>
          <a:bodyPr/>
          <a:lstStyle/>
          <a:p>
            <a:r>
              <a:rPr lang="en-IN" dirty="0"/>
              <a:t>Machine Learning - Algorithms</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p:txBody>
          <a:bodyPr/>
          <a:lstStyle/>
          <a:p>
            <a:r>
              <a:rPr lang="en-IN" dirty="0"/>
              <a:t>Raghu Prasad K S</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2"/>
          <a:stretch>
            <a:fillRect/>
          </a:stretch>
        </p:blipFill>
        <p:spPr>
          <a:xfrm>
            <a:off x="838199" y="2267337"/>
            <a:ext cx="4769499" cy="4590662"/>
          </a:xfrm>
          <a:prstGeom prst="rect">
            <a:avLst/>
          </a:prstGeom>
        </p:spPr>
      </p:pic>
      <p:pic>
        <p:nvPicPr>
          <p:cNvPr id="7" name="Picture 6">
            <a:extLst>
              <a:ext uri="{FF2B5EF4-FFF2-40B4-BE49-F238E27FC236}">
                <a16:creationId xmlns:a16="http://schemas.microsoft.com/office/drawing/2014/main" id="{69467C4C-5C7F-4267-9F6A-0A2D8D355AFB}"/>
              </a:ext>
            </a:extLst>
          </p:cNvPr>
          <p:cNvPicPr>
            <a:picLocks noChangeAspect="1"/>
          </p:cNvPicPr>
          <p:nvPr/>
        </p:nvPicPr>
        <p:blipFill>
          <a:blip r:embed="rId3"/>
          <a:stretch>
            <a:fillRect/>
          </a:stretch>
        </p:blipFill>
        <p:spPr>
          <a:xfrm>
            <a:off x="5607698" y="2267336"/>
            <a:ext cx="6410447" cy="4590663"/>
          </a:xfrm>
          <a:prstGeom prst="rect">
            <a:avLst/>
          </a:prstGeom>
        </p:spPr>
      </p:pic>
    </p:spTree>
    <p:extLst>
      <p:ext uri="{BB962C8B-B14F-4D97-AF65-F5344CB8AC3E}">
        <p14:creationId xmlns:p14="http://schemas.microsoft.com/office/powerpoint/2010/main" val="99015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3474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p14="http://schemas.microsoft.com/office/powerpoint/2010/main" val="4122810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Multiple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Home price</a:t>
            </a:r>
          </a:p>
          <a:p>
            <a:endParaRPr lang="en-IN" dirty="0"/>
          </a:p>
        </p:txBody>
      </p:sp>
      <p:pic>
        <p:nvPicPr>
          <p:cNvPr id="3" name="Picture 2">
            <a:extLst>
              <a:ext uri="{FF2B5EF4-FFF2-40B4-BE49-F238E27FC236}">
                <a16:creationId xmlns:a16="http://schemas.microsoft.com/office/drawing/2014/main" id="{DDE2AAD7-D8CF-4062-AA7E-B11B98C1805E}"/>
              </a:ext>
            </a:extLst>
          </p:cNvPr>
          <p:cNvPicPr>
            <a:picLocks noChangeAspect="1"/>
          </p:cNvPicPr>
          <p:nvPr/>
        </p:nvPicPr>
        <p:blipFill>
          <a:blip r:embed="rId2"/>
          <a:stretch>
            <a:fillRect/>
          </a:stretch>
        </p:blipFill>
        <p:spPr>
          <a:xfrm>
            <a:off x="838201" y="2681947"/>
            <a:ext cx="4797490" cy="3961449"/>
          </a:xfrm>
          <a:prstGeom prst="rect">
            <a:avLst/>
          </a:prstGeom>
        </p:spPr>
      </p:pic>
      <p:pic>
        <p:nvPicPr>
          <p:cNvPr id="8" name="Picture 7">
            <a:extLst>
              <a:ext uri="{FF2B5EF4-FFF2-40B4-BE49-F238E27FC236}">
                <a16:creationId xmlns:a16="http://schemas.microsoft.com/office/drawing/2014/main" id="{05BDAEE3-F6D6-4F77-9F43-E25DF184DF71}"/>
              </a:ext>
            </a:extLst>
          </p:cNvPr>
          <p:cNvPicPr>
            <a:picLocks noChangeAspect="1"/>
          </p:cNvPicPr>
          <p:nvPr/>
        </p:nvPicPr>
        <p:blipFill>
          <a:blip r:embed="rId3"/>
          <a:stretch>
            <a:fillRect/>
          </a:stretch>
        </p:blipFill>
        <p:spPr>
          <a:xfrm>
            <a:off x="5365102" y="3704252"/>
            <a:ext cx="6643396" cy="2651081"/>
          </a:xfrm>
          <a:prstGeom prst="rect">
            <a:avLst/>
          </a:prstGeom>
        </p:spPr>
      </p:pic>
    </p:spTree>
    <p:extLst>
      <p:ext uri="{BB962C8B-B14F-4D97-AF65-F5344CB8AC3E}">
        <p14:creationId xmlns:p14="http://schemas.microsoft.com/office/powerpoint/2010/main" val="11502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7748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p14="http://schemas.microsoft.com/office/powerpoint/2010/main" val="294725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3" name="Picture 2">
            <a:extLst>
              <a:ext uri="{FF2B5EF4-FFF2-40B4-BE49-F238E27FC236}">
                <a16:creationId xmlns:a16="http://schemas.microsoft.com/office/drawing/2014/main" id="{86BF3F77-361D-44BF-974F-FF2DC1CD179D}"/>
              </a:ext>
            </a:extLst>
          </p:cNvPr>
          <p:cNvPicPr>
            <a:picLocks noChangeAspect="1"/>
          </p:cNvPicPr>
          <p:nvPr/>
        </p:nvPicPr>
        <p:blipFill>
          <a:blip r:embed="rId2"/>
          <a:stretch>
            <a:fillRect/>
          </a:stretch>
        </p:blipFill>
        <p:spPr>
          <a:xfrm>
            <a:off x="909628" y="3069770"/>
            <a:ext cx="4474136" cy="3648597"/>
          </a:xfrm>
          <a:prstGeom prst="rect">
            <a:avLst/>
          </a:prstGeom>
        </p:spPr>
      </p:pic>
      <p:pic>
        <p:nvPicPr>
          <p:cNvPr id="7" name="Picture 6">
            <a:extLst>
              <a:ext uri="{FF2B5EF4-FFF2-40B4-BE49-F238E27FC236}">
                <a16:creationId xmlns:a16="http://schemas.microsoft.com/office/drawing/2014/main" id="{5F3912E8-E250-4826-BA0E-DB13CEACF04C}"/>
              </a:ext>
            </a:extLst>
          </p:cNvPr>
          <p:cNvPicPr>
            <a:picLocks noChangeAspect="1"/>
          </p:cNvPicPr>
          <p:nvPr/>
        </p:nvPicPr>
        <p:blipFill>
          <a:blip r:embed="rId3"/>
          <a:stretch>
            <a:fillRect/>
          </a:stretch>
        </p:blipFill>
        <p:spPr>
          <a:xfrm>
            <a:off x="5455192" y="3265714"/>
            <a:ext cx="6736808" cy="3452653"/>
          </a:xfrm>
          <a:prstGeom prst="rect">
            <a:avLst/>
          </a:prstGeom>
        </p:spPr>
      </p:pic>
    </p:spTree>
    <p:extLst>
      <p:ext uri="{BB962C8B-B14F-4D97-AF65-F5344CB8AC3E}">
        <p14:creationId xmlns:p14="http://schemas.microsoft.com/office/powerpoint/2010/main" val="410706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604C0262-38B9-40C6-ACD5-D5D7ADB13EF0}"/>
              </a:ext>
            </a:extLst>
          </p:cNvPr>
          <p:cNvPicPr>
            <a:picLocks noChangeAspect="1"/>
          </p:cNvPicPr>
          <p:nvPr/>
        </p:nvPicPr>
        <p:blipFill>
          <a:blip r:embed="rId2"/>
          <a:stretch>
            <a:fillRect/>
          </a:stretch>
        </p:blipFill>
        <p:spPr>
          <a:xfrm>
            <a:off x="1029605" y="1690689"/>
            <a:ext cx="5623122" cy="4621212"/>
          </a:xfrm>
          <a:prstGeom prst="rect">
            <a:avLst/>
          </a:prstGeom>
        </p:spPr>
      </p:pic>
      <p:pic>
        <p:nvPicPr>
          <p:cNvPr id="5" name="Picture 4">
            <a:extLst>
              <a:ext uri="{FF2B5EF4-FFF2-40B4-BE49-F238E27FC236}">
                <a16:creationId xmlns:a16="http://schemas.microsoft.com/office/drawing/2014/main" id="{E2CD2ABE-5E00-4A44-82A2-E7E118687732}"/>
              </a:ext>
            </a:extLst>
          </p:cNvPr>
          <p:cNvPicPr>
            <a:picLocks noChangeAspect="1"/>
          </p:cNvPicPr>
          <p:nvPr/>
        </p:nvPicPr>
        <p:blipFill>
          <a:blip r:embed="rId3"/>
          <a:stretch>
            <a:fillRect/>
          </a:stretch>
        </p:blipFill>
        <p:spPr>
          <a:xfrm>
            <a:off x="6844132" y="1960562"/>
            <a:ext cx="4822372" cy="4351337"/>
          </a:xfrm>
          <a:prstGeom prst="rect">
            <a:avLst/>
          </a:prstGeom>
        </p:spPr>
      </p:pic>
    </p:spTree>
    <p:extLst>
      <p:ext uri="{BB962C8B-B14F-4D97-AF65-F5344CB8AC3E}">
        <p14:creationId xmlns:p14="http://schemas.microsoft.com/office/powerpoint/2010/main" val="94247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E9B60299-828C-4FE9-8CC6-150E3D649E50}"/>
              </a:ext>
            </a:extLst>
          </p:cNvPr>
          <p:cNvPicPr>
            <a:picLocks noChangeAspect="1"/>
          </p:cNvPicPr>
          <p:nvPr/>
        </p:nvPicPr>
        <p:blipFill>
          <a:blip r:embed="rId2"/>
          <a:stretch>
            <a:fillRect/>
          </a:stretch>
        </p:blipFill>
        <p:spPr>
          <a:xfrm>
            <a:off x="905069" y="1567543"/>
            <a:ext cx="5514392" cy="4925332"/>
          </a:xfrm>
          <a:prstGeom prst="rect">
            <a:avLst/>
          </a:prstGeom>
        </p:spPr>
      </p:pic>
      <p:pic>
        <p:nvPicPr>
          <p:cNvPr id="7" name="Picture 6">
            <a:extLst>
              <a:ext uri="{FF2B5EF4-FFF2-40B4-BE49-F238E27FC236}">
                <a16:creationId xmlns:a16="http://schemas.microsoft.com/office/drawing/2014/main" id="{2B8EB7F6-5AB2-4570-ADFC-802A0CFBB821}"/>
              </a:ext>
            </a:extLst>
          </p:cNvPr>
          <p:cNvPicPr>
            <a:picLocks noChangeAspect="1"/>
          </p:cNvPicPr>
          <p:nvPr/>
        </p:nvPicPr>
        <p:blipFill>
          <a:blip r:embed="rId3"/>
          <a:stretch>
            <a:fillRect/>
          </a:stretch>
        </p:blipFill>
        <p:spPr>
          <a:xfrm>
            <a:off x="6486330" y="1362269"/>
            <a:ext cx="4934339" cy="5130606"/>
          </a:xfrm>
          <a:prstGeom prst="rect">
            <a:avLst/>
          </a:prstGeom>
        </p:spPr>
      </p:pic>
    </p:spTree>
    <p:extLst>
      <p:ext uri="{BB962C8B-B14F-4D97-AF65-F5344CB8AC3E}">
        <p14:creationId xmlns:p14="http://schemas.microsoft.com/office/powerpoint/2010/main" val="349098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26AB9677-6ACD-4E28-944D-FDC57D0A993F}"/>
              </a:ext>
            </a:extLst>
          </p:cNvPr>
          <p:cNvPicPr>
            <a:picLocks noChangeAspect="1"/>
          </p:cNvPicPr>
          <p:nvPr/>
        </p:nvPicPr>
        <p:blipFill>
          <a:blip r:embed="rId2"/>
          <a:stretch>
            <a:fillRect/>
          </a:stretch>
        </p:blipFill>
        <p:spPr>
          <a:xfrm>
            <a:off x="1091391" y="1923489"/>
            <a:ext cx="4217727" cy="4351338"/>
          </a:xfrm>
          <a:prstGeom prst="rect">
            <a:avLst/>
          </a:prstGeom>
        </p:spPr>
      </p:pic>
      <p:pic>
        <p:nvPicPr>
          <p:cNvPr id="7" name="Picture 6">
            <a:extLst>
              <a:ext uri="{FF2B5EF4-FFF2-40B4-BE49-F238E27FC236}">
                <a16:creationId xmlns:a16="http://schemas.microsoft.com/office/drawing/2014/main" id="{A2E347E3-7A3A-4C06-A258-42762BC05335}"/>
              </a:ext>
            </a:extLst>
          </p:cNvPr>
          <p:cNvPicPr>
            <a:picLocks noChangeAspect="1"/>
          </p:cNvPicPr>
          <p:nvPr/>
        </p:nvPicPr>
        <p:blipFill>
          <a:blip r:embed="rId3"/>
          <a:stretch>
            <a:fillRect/>
          </a:stretch>
        </p:blipFill>
        <p:spPr>
          <a:xfrm>
            <a:off x="5411755" y="1690688"/>
            <a:ext cx="5688854" cy="4584139"/>
          </a:xfrm>
          <a:prstGeom prst="rect">
            <a:avLst/>
          </a:prstGeom>
        </p:spPr>
      </p:pic>
    </p:spTree>
    <p:extLst>
      <p:ext uri="{BB962C8B-B14F-4D97-AF65-F5344CB8AC3E}">
        <p14:creationId xmlns:p14="http://schemas.microsoft.com/office/powerpoint/2010/main" val="335159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336D3017-A02B-4259-9C24-C2BC08DBFD8D}"/>
              </a:ext>
            </a:extLst>
          </p:cNvPr>
          <p:cNvPicPr>
            <a:picLocks noChangeAspect="1"/>
          </p:cNvPicPr>
          <p:nvPr/>
        </p:nvPicPr>
        <p:blipFill>
          <a:blip r:embed="rId2"/>
          <a:stretch>
            <a:fillRect/>
          </a:stretch>
        </p:blipFill>
        <p:spPr>
          <a:xfrm>
            <a:off x="1124903" y="2034072"/>
            <a:ext cx="5621130" cy="4066713"/>
          </a:xfrm>
          <a:prstGeom prst="rect">
            <a:avLst/>
          </a:prstGeom>
        </p:spPr>
      </p:pic>
      <p:pic>
        <p:nvPicPr>
          <p:cNvPr id="5" name="Picture 4">
            <a:extLst>
              <a:ext uri="{FF2B5EF4-FFF2-40B4-BE49-F238E27FC236}">
                <a16:creationId xmlns:a16="http://schemas.microsoft.com/office/drawing/2014/main" id="{6C476EEE-002B-4310-AAE2-65A7C066C167}"/>
              </a:ext>
            </a:extLst>
          </p:cNvPr>
          <p:cNvPicPr>
            <a:picLocks noChangeAspect="1"/>
          </p:cNvPicPr>
          <p:nvPr/>
        </p:nvPicPr>
        <p:blipFill>
          <a:blip r:embed="rId3"/>
          <a:stretch>
            <a:fillRect/>
          </a:stretch>
        </p:blipFill>
        <p:spPr>
          <a:xfrm>
            <a:off x="6923314" y="2108718"/>
            <a:ext cx="4430486" cy="3992067"/>
          </a:xfrm>
          <a:prstGeom prst="rect">
            <a:avLst/>
          </a:prstGeom>
        </p:spPr>
      </p:pic>
    </p:spTree>
    <p:extLst>
      <p:ext uri="{BB962C8B-B14F-4D97-AF65-F5344CB8AC3E}">
        <p14:creationId xmlns:p14="http://schemas.microsoft.com/office/powerpoint/2010/main" val="68242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FEBDD759-AED7-41EC-84BB-CE598B12F556}"/>
              </a:ext>
            </a:extLst>
          </p:cNvPr>
          <p:cNvPicPr>
            <a:picLocks noChangeAspect="1"/>
          </p:cNvPicPr>
          <p:nvPr/>
        </p:nvPicPr>
        <p:blipFill>
          <a:blip r:embed="rId2"/>
          <a:stretch>
            <a:fillRect/>
          </a:stretch>
        </p:blipFill>
        <p:spPr>
          <a:xfrm>
            <a:off x="1231642" y="1569559"/>
            <a:ext cx="9106676" cy="4728604"/>
          </a:xfrm>
          <a:prstGeom prst="rect">
            <a:avLst/>
          </a:prstGeom>
        </p:spPr>
      </p:pic>
    </p:spTree>
    <p:extLst>
      <p:ext uri="{BB962C8B-B14F-4D97-AF65-F5344CB8AC3E}">
        <p14:creationId xmlns:p14="http://schemas.microsoft.com/office/powerpoint/2010/main" val="80446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Logistic Regression – Multiclass Classification</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9CD6A3B-3A31-48DA-BE69-9CF0EDA54165}"/>
              </a:ext>
            </a:extLst>
          </p:cNvPr>
          <p:cNvPicPr>
            <a:picLocks noChangeAspect="1"/>
          </p:cNvPicPr>
          <p:nvPr/>
        </p:nvPicPr>
        <p:blipFill>
          <a:blip r:embed="rId2"/>
          <a:stretch>
            <a:fillRect/>
          </a:stretch>
        </p:blipFill>
        <p:spPr>
          <a:xfrm>
            <a:off x="951723" y="1291404"/>
            <a:ext cx="9946432" cy="5081403"/>
          </a:xfrm>
          <a:prstGeom prst="rect">
            <a:avLst/>
          </a:prstGeom>
        </p:spPr>
      </p:pic>
    </p:spTree>
    <p:extLst>
      <p:ext uri="{BB962C8B-B14F-4D97-AF65-F5344CB8AC3E}">
        <p14:creationId xmlns:p14="http://schemas.microsoft.com/office/powerpoint/2010/main" val="175859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Means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D057A54-4080-41A4-A6B1-EE990F3A1409}"/>
              </a:ext>
            </a:extLst>
          </p:cNvPr>
          <p:cNvPicPr>
            <a:picLocks noChangeAspect="1"/>
          </p:cNvPicPr>
          <p:nvPr/>
        </p:nvPicPr>
        <p:blipFill>
          <a:blip r:embed="rId2"/>
          <a:stretch>
            <a:fillRect/>
          </a:stretch>
        </p:blipFill>
        <p:spPr>
          <a:xfrm>
            <a:off x="838200" y="2088508"/>
            <a:ext cx="5086739" cy="3825572"/>
          </a:xfrm>
          <a:prstGeom prst="rect">
            <a:avLst/>
          </a:prstGeom>
        </p:spPr>
      </p:pic>
      <p:pic>
        <p:nvPicPr>
          <p:cNvPr id="5" name="Picture 4">
            <a:extLst>
              <a:ext uri="{FF2B5EF4-FFF2-40B4-BE49-F238E27FC236}">
                <a16:creationId xmlns:a16="http://schemas.microsoft.com/office/drawing/2014/main" id="{9170ACA0-C8ED-475B-B4F2-BEA24AF63742}"/>
              </a:ext>
            </a:extLst>
          </p:cNvPr>
          <p:cNvPicPr>
            <a:picLocks noChangeAspect="1"/>
          </p:cNvPicPr>
          <p:nvPr/>
        </p:nvPicPr>
        <p:blipFill>
          <a:blip r:embed="rId3"/>
          <a:stretch>
            <a:fillRect/>
          </a:stretch>
        </p:blipFill>
        <p:spPr>
          <a:xfrm>
            <a:off x="6095999" y="1562742"/>
            <a:ext cx="5086739" cy="4351338"/>
          </a:xfrm>
          <a:prstGeom prst="rect">
            <a:avLst/>
          </a:prstGeom>
        </p:spPr>
      </p:pic>
    </p:spTree>
    <p:extLst>
      <p:ext uri="{BB962C8B-B14F-4D97-AF65-F5344CB8AC3E}">
        <p14:creationId xmlns:p14="http://schemas.microsoft.com/office/powerpoint/2010/main" val="33719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182EEAAD-60C7-43E8-BB69-22B05B109D1E}"/>
              </a:ext>
            </a:extLst>
          </p:cNvPr>
          <p:cNvPicPr>
            <a:picLocks noChangeAspect="1"/>
          </p:cNvPicPr>
          <p:nvPr/>
        </p:nvPicPr>
        <p:blipFill>
          <a:blip r:embed="rId2"/>
          <a:stretch>
            <a:fillRect/>
          </a:stretch>
        </p:blipFill>
        <p:spPr>
          <a:xfrm>
            <a:off x="838199" y="1562742"/>
            <a:ext cx="5086739" cy="4772744"/>
          </a:xfrm>
          <a:prstGeom prst="rect">
            <a:avLst/>
          </a:prstGeom>
        </p:spPr>
      </p:pic>
      <p:pic>
        <p:nvPicPr>
          <p:cNvPr id="7" name="Picture 6">
            <a:extLst>
              <a:ext uri="{FF2B5EF4-FFF2-40B4-BE49-F238E27FC236}">
                <a16:creationId xmlns:a16="http://schemas.microsoft.com/office/drawing/2014/main" id="{83BD4650-E086-4039-8CEB-4A0EF982DDEB}"/>
              </a:ext>
            </a:extLst>
          </p:cNvPr>
          <p:cNvPicPr>
            <a:picLocks noChangeAspect="1"/>
          </p:cNvPicPr>
          <p:nvPr/>
        </p:nvPicPr>
        <p:blipFill>
          <a:blip r:embed="rId3"/>
          <a:stretch>
            <a:fillRect/>
          </a:stretch>
        </p:blipFill>
        <p:spPr>
          <a:xfrm>
            <a:off x="6167535" y="1417145"/>
            <a:ext cx="5299787" cy="4918341"/>
          </a:xfrm>
          <a:prstGeom prst="rect">
            <a:avLst/>
          </a:prstGeom>
        </p:spPr>
      </p:pic>
    </p:spTree>
    <p:extLst>
      <p:ext uri="{BB962C8B-B14F-4D97-AF65-F5344CB8AC3E}">
        <p14:creationId xmlns:p14="http://schemas.microsoft.com/office/powerpoint/2010/main" val="2112039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C342FF26-9C04-41DA-A2C7-C245AD326D72}"/>
              </a:ext>
            </a:extLst>
          </p:cNvPr>
          <p:cNvPicPr>
            <a:picLocks noChangeAspect="1"/>
          </p:cNvPicPr>
          <p:nvPr/>
        </p:nvPicPr>
        <p:blipFill>
          <a:blip r:embed="rId2"/>
          <a:stretch>
            <a:fillRect/>
          </a:stretch>
        </p:blipFill>
        <p:spPr>
          <a:xfrm>
            <a:off x="1045030" y="1455248"/>
            <a:ext cx="5122505" cy="4918341"/>
          </a:xfrm>
          <a:prstGeom prst="rect">
            <a:avLst/>
          </a:prstGeom>
        </p:spPr>
      </p:pic>
      <p:pic>
        <p:nvPicPr>
          <p:cNvPr id="5" name="Picture 4">
            <a:extLst>
              <a:ext uri="{FF2B5EF4-FFF2-40B4-BE49-F238E27FC236}">
                <a16:creationId xmlns:a16="http://schemas.microsoft.com/office/drawing/2014/main" id="{45D4303C-92C4-4433-A043-70DB221B9D5D}"/>
              </a:ext>
            </a:extLst>
          </p:cNvPr>
          <p:cNvPicPr>
            <a:picLocks noChangeAspect="1"/>
          </p:cNvPicPr>
          <p:nvPr/>
        </p:nvPicPr>
        <p:blipFill>
          <a:blip r:embed="rId3"/>
          <a:stretch>
            <a:fillRect/>
          </a:stretch>
        </p:blipFill>
        <p:spPr>
          <a:xfrm>
            <a:off x="6482324" y="1825626"/>
            <a:ext cx="4871476" cy="4486274"/>
          </a:xfrm>
          <a:prstGeom prst="rect">
            <a:avLst/>
          </a:prstGeom>
        </p:spPr>
      </p:pic>
    </p:spTree>
    <p:extLst>
      <p:ext uri="{BB962C8B-B14F-4D97-AF65-F5344CB8AC3E}">
        <p14:creationId xmlns:p14="http://schemas.microsoft.com/office/powerpoint/2010/main" val="2639715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a16="http://schemas.microsoft.com/office/drawing/2014/main" id="{C2279527-B3B3-41CA-8A07-E93C49ED9773}"/>
              </a:ext>
            </a:extLst>
          </p:cNvPr>
          <p:cNvPicPr>
            <a:picLocks noChangeAspect="1"/>
          </p:cNvPicPr>
          <p:nvPr/>
        </p:nvPicPr>
        <p:blipFill>
          <a:blip r:embed="rId2"/>
          <a:stretch>
            <a:fillRect/>
          </a:stretch>
        </p:blipFill>
        <p:spPr>
          <a:xfrm>
            <a:off x="625151" y="1591006"/>
            <a:ext cx="6092890" cy="5024397"/>
          </a:xfrm>
          <a:prstGeom prst="rect">
            <a:avLst/>
          </a:prstGeom>
        </p:spPr>
      </p:pic>
    </p:spTree>
    <p:extLst>
      <p:ext uri="{BB962C8B-B14F-4D97-AF65-F5344CB8AC3E}">
        <p14:creationId xmlns:p14="http://schemas.microsoft.com/office/powerpoint/2010/main" val="20334595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Elbow method to determine K</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a16="http://schemas.microsoft.com/office/drawing/2014/main" id="{47E957CA-2BA3-48E4-A5D6-1772D51ED6D0}"/>
              </a:ext>
            </a:extLst>
          </p:cNvPr>
          <p:cNvPicPr>
            <a:picLocks noChangeAspect="1"/>
          </p:cNvPicPr>
          <p:nvPr/>
        </p:nvPicPr>
        <p:blipFill>
          <a:blip r:embed="rId2"/>
          <a:stretch>
            <a:fillRect/>
          </a:stretch>
        </p:blipFill>
        <p:spPr>
          <a:xfrm>
            <a:off x="838200" y="1375231"/>
            <a:ext cx="6019800" cy="5117643"/>
          </a:xfrm>
          <a:prstGeom prst="rect">
            <a:avLst/>
          </a:prstGeom>
        </p:spPr>
      </p:pic>
      <p:pic>
        <p:nvPicPr>
          <p:cNvPr id="5" name="Picture 4">
            <a:extLst>
              <a:ext uri="{FF2B5EF4-FFF2-40B4-BE49-F238E27FC236}">
                <a16:creationId xmlns:a16="http://schemas.microsoft.com/office/drawing/2014/main" id="{9136E3FF-89C7-46E3-AE8A-A03A96893D5D}"/>
              </a:ext>
            </a:extLst>
          </p:cNvPr>
          <p:cNvPicPr>
            <a:picLocks noChangeAspect="1"/>
          </p:cNvPicPr>
          <p:nvPr/>
        </p:nvPicPr>
        <p:blipFill>
          <a:blip r:embed="rId3"/>
          <a:stretch>
            <a:fillRect/>
          </a:stretch>
        </p:blipFill>
        <p:spPr>
          <a:xfrm>
            <a:off x="6858000" y="1268964"/>
            <a:ext cx="4805265" cy="5223910"/>
          </a:xfrm>
          <a:prstGeom prst="rect">
            <a:avLst/>
          </a:prstGeom>
        </p:spPr>
      </p:pic>
    </p:spTree>
    <p:extLst>
      <p:ext uri="{BB962C8B-B14F-4D97-AF65-F5344CB8AC3E}">
        <p14:creationId xmlns:p14="http://schemas.microsoft.com/office/powerpoint/2010/main" val="4127630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5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a:xfrm>
            <a:off x="838200" y="365125"/>
            <a:ext cx="10515600" cy="1325563"/>
          </a:xfrm>
        </p:spPr>
        <p:txBody>
          <a:bodyPr/>
          <a:lstStyle/>
          <a:p>
            <a:endParaRPr lang="en-IN" dirty="0"/>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pPr algn="ct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Thanks</a:t>
            </a:r>
          </a:p>
          <a:p>
            <a:pPr marL="457200" lvl="1" indent="0" algn="ctr">
              <a:buNone/>
            </a:pPr>
            <a:r>
              <a:rPr lang="en-IN" sz="4000" b="1" dirty="0">
                <a:latin typeface="Arial" panose="020B0604020202020204" pitchFamily="34" charset="0"/>
                <a:cs typeface="Arial" panose="020B0604020202020204" pitchFamily="34" charset="0"/>
              </a:rPr>
              <a:t>Visit – </a:t>
            </a:r>
            <a:r>
              <a:rPr lang="en-IN" sz="4000" b="1" dirty="0">
                <a:latin typeface="Arial" panose="020B0604020202020204" pitchFamily="34" charset="0"/>
                <a:cs typeface="Arial" panose="020B0604020202020204" pitchFamily="34" charset="0"/>
                <a:hlinkClick r:id="rId2"/>
              </a:rPr>
              <a:t>www.kaushalya.tech</a:t>
            </a:r>
            <a:endParaRPr lang="en-IN" sz="4000" b="1" dirty="0">
              <a:latin typeface="Arial" panose="020B0604020202020204" pitchFamily="34" charset="0"/>
              <a:cs typeface="Arial" panose="020B0604020202020204" pitchFamily="34" charset="0"/>
            </a:endParaRPr>
          </a:p>
          <a:p>
            <a:pPr marL="457200" lvl="1" indent="0" algn="ctr">
              <a:buNone/>
            </a:pPr>
            <a:r>
              <a:rPr lang="en-IN" sz="4000" b="1" dirty="0">
                <a:latin typeface="Arial" panose="020B0604020202020204" pitchFamily="34" charset="0"/>
                <a:cs typeface="Arial" panose="020B0604020202020204" pitchFamily="34" charset="0"/>
              </a:rPr>
              <a:t>9845547471</a:t>
            </a: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9915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p14="http://schemas.microsoft.com/office/powerpoint/2010/main" val="3754997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9267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31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5" name="Picture 4">
            <a:extLst>
              <a:ext uri="{FF2B5EF4-FFF2-40B4-BE49-F238E27FC236}">
                <a16:creationId xmlns:a16="http://schemas.microsoft.com/office/drawing/2014/main" id="{BAB5A3D0-1862-4D5C-B5B1-6D191D6AF2E8}"/>
              </a:ext>
            </a:extLst>
          </p:cNvPr>
          <p:cNvPicPr>
            <a:picLocks noChangeAspect="1"/>
          </p:cNvPicPr>
          <p:nvPr/>
        </p:nvPicPr>
        <p:blipFill>
          <a:blip r:embed="rId2"/>
          <a:stretch>
            <a:fillRect/>
          </a:stretch>
        </p:blipFill>
        <p:spPr>
          <a:xfrm>
            <a:off x="704383" y="2285958"/>
            <a:ext cx="5005952" cy="4351339"/>
          </a:xfrm>
          <a:prstGeom prst="rect">
            <a:avLst/>
          </a:prstGeom>
        </p:spPr>
      </p:pic>
      <p:pic>
        <p:nvPicPr>
          <p:cNvPr id="7" name="Picture 6">
            <a:extLst>
              <a:ext uri="{FF2B5EF4-FFF2-40B4-BE49-F238E27FC236}">
                <a16:creationId xmlns:a16="http://schemas.microsoft.com/office/drawing/2014/main" id="{48A2BC7B-76C0-4CF2-94C3-C2CB4D88D3E8}"/>
              </a:ext>
            </a:extLst>
          </p:cNvPr>
          <p:cNvPicPr>
            <a:picLocks noChangeAspect="1"/>
          </p:cNvPicPr>
          <p:nvPr/>
        </p:nvPicPr>
        <p:blipFill>
          <a:blip r:embed="rId3"/>
          <a:stretch>
            <a:fillRect/>
          </a:stretch>
        </p:blipFill>
        <p:spPr>
          <a:xfrm>
            <a:off x="5710335" y="2285957"/>
            <a:ext cx="6444090" cy="4351337"/>
          </a:xfrm>
          <a:prstGeom prst="rect">
            <a:avLst/>
          </a:prstGeom>
        </p:spPr>
      </p:pic>
    </p:spTree>
    <p:extLst>
      <p:ext uri="{BB962C8B-B14F-4D97-AF65-F5344CB8AC3E}">
        <p14:creationId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3" name="Picture 2">
            <a:extLst>
              <a:ext uri="{FF2B5EF4-FFF2-40B4-BE49-F238E27FC236}">
                <a16:creationId xmlns:a16="http://schemas.microsoft.com/office/drawing/2014/main" id="{F47D519D-7463-405A-93EF-E00ADDEA95F4}"/>
              </a:ext>
            </a:extLst>
          </p:cNvPr>
          <p:cNvPicPr>
            <a:picLocks noChangeAspect="1"/>
          </p:cNvPicPr>
          <p:nvPr/>
        </p:nvPicPr>
        <p:blipFill>
          <a:blip r:embed="rId2"/>
          <a:stretch>
            <a:fillRect/>
          </a:stretch>
        </p:blipFill>
        <p:spPr>
          <a:xfrm>
            <a:off x="830123" y="2267338"/>
            <a:ext cx="4656277" cy="4590662"/>
          </a:xfrm>
          <a:prstGeom prst="rect">
            <a:avLst/>
          </a:prstGeom>
        </p:spPr>
      </p:pic>
      <p:pic>
        <p:nvPicPr>
          <p:cNvPr id="4" name="Picture 3">
            <a:extLst>
              <a:ext uri="{FF2B5EF4-FFF2-40B4-BE49-F238E27FC236}">
                <a16:creationId xmlns:a16="http://schemas.microsoft.com/office/drawing/2014/main" id="{EC8F1E66-7942-4BB8-B331-865E129D2EF8}"/>
              </a:ext>
            </a:extLst>
          </p:cNvPr>
          <p:cNvPicPr>
            <a:picLocks noChangeAspect="1"/>
          </p:cNvPicPr>
          <p:nvPr/>
        </p:nvPicPr>
        <p:blipFill>
          <a:blip r:embed="rId3"/>
          <a:stretch>
            <a:fillRect/>
          </a:stretch>
        </p:blipFill>
        <p:spPr>
          <a:xfrm>
            <a:off x="5607698" y="2267338"/>
            <a:ext cx="6193351" cy="4590662"/>
          </a:xfrm>
          <a:prstGeom prst="rect">
            <a:avLst/>
          </a:prstGeom>
        </p:spPr>
      </p:pic>
    </p:spTree>
    <p:extLst>
      <p:ext uri="{BB962C8B-B14F-4D97-AF65-F5344CB8AC3E}">
        <p14:creationId xmlns:p14="http://schemas.microsoft.com/office/powerpoint/2010/main" val="238356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10775</TotalTime>
  <Words>346</Words>
  <Application>Microsoft Office PowerPoint</Application>
  <PresentationFormat>Widescreen</PresentationFormat>
  <Paragraphs>81</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Machine Learning - Algorithms</vt:lpstr>
      <vt:lpstr>Introduction</vt:lpstr>
      <vt:lpstr>Course Outline</vt:lpstr>
      <vt:lpstr>Types of Machine Learning Algorithms</vt:lpstr>
      <vt:lpstr>Types of Machine Learning Algorithms</vt:lpstr>
      <vt:lpstr>Types of Machine Learning Algorithms</vt:lpstr>
      <vt:lpstr>Common ML Algorithms</vt:lpstr>
      <vt:lpstr>Linear Regression – Single Variable</vt:lpstr>
      <vt:lpstr>Linear Regression – Single Variable</vt:lpstr>
      <vt:lpstr>Linear Regression – Single Variable</vt:lpstr>
      <vt:lpstr>Linear Regression – Single Variable</vt:lpstr>
      <vt:lpstr>Linear Regression – Single Variable</vt:lpstr>
      <vt:lpstr>Linear Regression – Multiple Variable</vt:lpstr>
      <vt:lpstr>Dummy Variables – One Hot Encoding</vt:lpstr>
      <vt:lpstr>Dummy Variables – One Hot Encoding</vt:lpstr>
      <vt:lpstr>Dummy Variables – One Hot Encoding</vt:lpstr>
      <vt:lpstr>Logistic Regression – Binary Classification</vt:lpstr>
      <vt:lpstr>Logistic Regression – Binary Classification</vt:lpstr>
      <vt:lpstr>Logistic Regression – Binary Classification</vt:lpstr>
      <vt:lpstr>Logistic Regression – Binary Classification</vt:lpstr>
      <vt:lpstr>Logistic Regression – Binary Classification</vt:lpstr>
      <vt:lpstr>Logistic Regression – Multiclass Classification</vt:lpstr>
      <vt:lpstr>K Means Clustering – Unsupervised learning</vt:lpstr>
      <vt:lpstr>K Mean Clustering – Unsupervised learning</vt:lpstr>
      <vt:lpstr>K Mean Clustering – Unsupervised learning</vt:lpstr>
      <vt:lpstr>K Mean Clustering – Unsupervised learning</vt:lpstr>
      <vt:lpstr>Elbow method to determine K</vt:lpstr>
      <vt:lpstr>Selection of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587</cp:revision>
  <dcterms:created xsi:type="dcterms:W3CDTF">2018-01-28T06:02:15Z</dcterms:created>
  <dcterms:modified xsi:type="dcterms:W3CDTF">2019-10-24T03:54:11Z</dcterms:modified>
</cp:coreProperties>
</file>